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60" y="14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923A1-8BF7-1426-6A20-A9978C3277A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4E135F8-BB3B-B467-293C-7223342E657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723223-1C57-168E-22E5-2EED528ED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46D705-1BB3-8170-5763-C1057A7324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A7C516-E480-0428-CE58-4C4144694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76269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7FA768-24E1-9F6D-FECA-9E045A3F9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1B8989-C2EA-8A73-FE7D-AC18FF3266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0983A-8401-EEDA-DBE9-423CCD1C44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AB9C7D5-9614-23E9-CB3E-A623016965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3C0491-F679-581B-CC8B-1006359D2A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433053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82B175-6658-7B28-F9B0-D8A694884D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3BD801-15C4-0CCE-1F2B-3897C726BF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565D25-6055-D608-1C60-143A0A26C0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71EE8E-BCA3-4EE0-CB94-BB52594F9B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067A40-B93E-B66F-5F64-16DEBEAC02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96874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2A43F1-A9B1-ED46-6C1E-880D54F6A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49C1E7-0631-7D0C-7BDF-B38DA1F8C05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5F3EB4-2A5E-9F7A-3D99-A69C4E8BB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3DBB3C-FAAC-0764-1BFB-14BBCC0EC4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10F49C-AE46-F5C7-3614-4E57D9A8D6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06888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BB066-AA68-7198-F91B-63FF54F6CC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E40A96-98A1-813F-E5E4-4F87C1EEFD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091337-1091-FF37-6631-20740D23A4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6530DB-635A-EBB8-C049-8ADDE237B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D9B88D-8CDA-8DF6-9170-D71D2D9784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21199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6BE595-F0BA-4940-2965-60760E5CCB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732B07-17D9-DF05-754D-6599623C950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9A3505C-8BC3-425A-5650-B58682F666A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FEE1B17-4E50-A8D6-32DC-1A32258A24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822FE6F-A182-C1AE-38EB-F4D94869F3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BF7C04B-6735-9E06-0A5D-2220B9AF49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0197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4650DB-4CD3-83B0-E0EA-CF2B3A9F0C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7187D0C-3DD8-FDBF-94F5-BE40466E5A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07D075A-9851-6B54-4F2B-6BDA918DDE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8CB0D49-C268-F914-63F9-7215D89980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F6016A-51B1-3DDE-B8EA-3FF455FF036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81BE4E-FE3B-A3D3-017A-79137A875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AFA9DFE-0A13-133D-472E-2D2564826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01BE79E-5DD8-138C-40ED-70CB3176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3915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2F5793-1728-E94D-2040-A77C1B469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DA083B7-C10D-0749-5EDF-88545B031B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E5C0ACF-23F3-0E92-0A45-30B3BB1909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C21374-A2D6-93C4-F2F0-9C91500F0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90252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AFCC5AB-05C4-1FF2-50DA-40683A937E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22028AB-3D46-4EBD-C961-93A2537F5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E816-C4A2-94CA-51E0-B93FC350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51857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1F022-AA2D-ABF8-D397-A69879EE3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AF0AA3-D22A-5167-0007-68F726DD27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658C9F-6BF2-3234-88CC-847B0D5A9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798EF-1659-9A97-340D-AEF3C244DC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81D9B5-9560-D018-4573-C733BBB575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14BAF3D-1EAA-0BA9-B2BA-1A3C47F26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6581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B334F7-47A6-350F-E51D-8E6E2836EA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0389EDE-548D-0DE7-4A7A-D4D3B27036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DB078A0-CA2F-C865-D557-3595BEA168A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C07A772-F33D-3A82-214F-592B7D361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21604C-7BD9-B4C0-7721-8EDB3C444C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7522AC-3FA3-D88E-FD12-FB0BCFBDFE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5605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4B1A6D-96C9-B009-A9AE-63C38D774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AEA621A-7D36-B9C5-8DF9-5A9AEB7D72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97A0D54-4667-0611-DCE4-7AA037D006F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0D50D-35DB-486A-BBEE-B7EAB54F5D61}" type="datetimeFigureOut">
              <a:rPr lang="en-US" smtClean="0"/>
              <a:t>6/28/2024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DE31F-DB6F-3673-B2C1-8632B3724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DAEE7B-E567-5353-D764-B4D244B4452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6805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om with boxes and objects&#10;&#10;Description automatically generated">
            <a:extLst>
              <a:ext uri="{FF2B5EF4-FFF2-40B4-BE49-F238E27FC236}">
                <a16:creationId xmlns:a16="http://schemas.microsoft.com/office/drawing/2014/main" id="{8DE36FCD-8B2C-9483-1C56-6DA2EFC97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726" y="297037"/>
            <a:ext cx="8134409" cy="6124620"/>
          </a:xfrm>
          <a:prstGeom prst="rect">
            <a:avLst/>
          </a:prstGeom>
        </p:spPr>
      </p:pic>
      <p:pic>
        <p:nvPicPr>
          <p:cNvPr id="11" name="Picture 10" descr="A black robot with wheels and wires&#10;&#10;Description automatically generated">
            <a:extLst>
              <a:ext uri="{FF2B5EF4-FFF2-40B4-BE49-F238E27FC236}">
                <a16:creationId xmlns:a16="http://schemas.microsoft.com/office/drawing/2014/main" id="{0A1FA942-02FF-FCFD-B6F2-8AB13CABE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92402" y="551597"/>
            <a:ext cx="1687205" cy="2249606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BD4322-958C-8C39-1B00-3B633837E55D}"/>
              </a:ext>
            </a:extLst>
          </p:cNvPr>
          <p:cNvSpPr txBox="1"/>
          <p:nvPr/>
        </p:nvSpPr>
        <p:spPr>
          <a:xfrm>
            <a:off x="1992402" y="2767944"/>
            <a:ext cx="1687205" cy="83099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 Agent</a:t>
            </a:r>
          </a:p>
        </p:txBody>
      </p:sp>
    </p:spTree>
    <p:extLst>
      <p:ext uri="{BB962C8B-B14F-4D97-AF65-F5344CB8AC3E}">
        <p14:creationId xmlns:p14="http://schemas.microsoft.com/office/powerpoint/2010/main" val="17187000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2</Words>
  <Application>Microsoft Office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PowerPoint Presentation</vt:lpstr>
    </vt:vector>
  </TitlesOfParts>
  <Company>Louisiana Tech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Lingxiao Wang</dc:creator>
  <cp:lastModifiedBy>Lingxiao Wang</cp:lastModifiedBy>
  <cp:revision>1</cp:revision>
  <dcterms:created xsi:type="dcterms:W3CDTF">2024-06-28T21:33:19Z</dcterms:created>
  <dcterms:modified xsi:type="dcterms:W3CDTF">2024-06-28T21:39:07Z</dcterms:modified>
</cp:coreProperties>
</file>

<file path=docProps/thumbnail.jpeg>
</file>